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24" r:id="rId16"/>
    <p:sldId id="339" r:id="rId17"/>
    <p:sldId id="338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143" d="100"/>
          <a:sy n="143" d="100"/>
        </p:scale>
        <p:origin x="2756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146345"/>
            <a:ext cx="2753474" cy="2427832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748867E-8D55-40AC-B354-1712F1C8096F}"/>
              </a:ext>
            </a:extLst>
          </p:cNvPr>
          <p:cNvGrpSpPr/>
          <p:nvPr/>
        </p:nvGrpSpPr>
        <p:grpSpPr>
          <a:xfrm>
            <a:off x="3090772" y="1146345"/>
            <a:ext cx="5905835" cy="2269056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3574177"/>
            <a:ext cx="5905835" cy="249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147390" y="3555009"/>
            <a:ext cx="2753474" cy="2495445"/>
            <a:chOff x="82192" y="1596815"/>
            <a:chExt cx="2753474" cy="1824479"/>
          </a:xfrm>
        </p:grpSpPr>
        <p:sp>
          <p:nvSpPr>
            <p:cNvPr id="19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8 Rectángulo"/>
          <p:cNvSpPr/>
          <p:nvPr/>
        </p:nvSpPr>
        <p:spPr>
          <a:xfrm>
            <a:off x="130557" y="3627126"/>
            <a:ext cx="2770307" cy="2313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Shared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baja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review_scores_checkin:</a:t>
            </a:r>
            <a:r>
              <a:rPr lang="es-ES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mayor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variación entre tipos</a:t>
            </a:r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" y="192546"/>
            <a:ext cx="4362745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P.N.</a:t>
              </a: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30412" y="1025502"/>
            <a:ext cx="3156919" cy="2667320"/>
            <a:chOff x="82192" y="1596815"/>
            <a:chExt cx="2753474" cy="192711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817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Incrementar la publicidad para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spcAft>
                  <a:spcPts val="1125"/>
                </a:spcAft>
              </a:pP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Aumentar la cantidad de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 y Sevilla</a:t>
              </a: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13 Grupo">
            <a:extLst>
              <a:ext uri="{FF2B5EF4-FFF2-40B4-BE49-F238E27FC236}">
                <a16:creationId xmlns:a16="http://schemas.microsoft.com/office/drawing/2014/main" id="{07F21171-E6F8-46F1-BE87-4F277BB3ABBB}"/>
              </a:ext>
            </a:extLst>
          </p:cNvPr>
          <p:cNvGrpSpPr/>
          <p:nvPr/>
        </p:nvGrpSpPr>
        <p:grpSpPr>
          <a:xfrm>
            <a:off x="108803" y="370465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5058AC-15F9-4C5A-9903-F009231D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62" y="1176749"/>
            <a:ext cx="5300736" cy="21819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5B9909-0495-4307-A76A-F0CAA6A5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62" y="3876286"/>
            <a:ext cx="5300736" cy="21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47565" y="2114271"/>
            <a:ext cx="8091814" cy="35657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</a:t>
            </a:r>
            <a:r>
              <a:rPr lang="pt-BR" b="1" spc="300" dirty="0" err="1">
                <a:solidFill>
                  <a:schemeClr val="accent2"/>
                </a:solidFill>
              </a:rPr>
              <a:t>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</a:rPr>
              <a:t> 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</a:t>
            </a:r>
            <a:endParaRPr lang="en-US" b="1" spc="3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con la propuesta del alojamiento, para maximizar ganancias o 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3146</TotalTime>
  <Words>445</Words>
  <Application>Microsoft Office PowerPoint</Application>
  <PresentationFormat>Presentación en pantalla (4:3)</PresentationFormat>
  <Paragraphs>74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Isanagui Rojas</cp:lastModifiedBy>
  <cp:revision>80</cp:revision>
  <dcterms:created xsi:type="dcterms:W3CDTF">2013-01-27T09:14:16Z</dcterms:created>
  <dcterms:modified xsi:type="dcterms:W3CDTF">2025-05-25T20:18:16Z</dcterms:modified>
  <cp:category/>
</cp:coreProperties>
</file>